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df07f839f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df07f839f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df07f839f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df07f839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df07f839f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df07f839f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df01fd410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df01fd410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f01fd410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f01fd410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df01fd410c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df01fd410c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16075" y="898000"/>
            <a:ext cx="5558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K-type thermocouple </a:t>
            </a:r>
            <a:endParaRPr sz="4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668800" y="3281025"/>
            <a:ext cx="39369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Naneng 203</a:t>
            </a:r>
            <a:r>
              <a:rPr lang="en-GB"/>
              <a:t>: electric circuit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Presented to: Dr.Ahmed Sayed Abdrabou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Team: Ziad haitham, Toqa Tarek, Ali Ehab, Wafaa Sherif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/>
          <p:nvPr>
            <p:ph idx="2" type="title"/>
          </p:nvPr>
        </p:nvSpPr>
        <p:spPr>
          <a:xfrm>
            <a:off x="1147575" y="102000"/>
            <a:ext cx="47826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Spectrum of signal: </a:t>
            </a:r>
            <a:endParaRPr sz="2700"/>
          </a:p>
        </p:txBody>
      </p:sp>
      <p:pic>
        <p:nvPicPr>
          <p:cNvPr id="292" name="Google Shape;2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75" y="685250"/>
            <a:ext cx="7421002" cy="369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6"/>
          <p:cNvSpPr txBox="1"/>
          <p:nvPr/>
        </p:nvSpPr>
        <p:spPr>
          <a:xfrm>
            <a:off x="682725" y="4375425"/>
            <a:ext cx="664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“Input signal”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idx="2" type="title"/>
          </p:nvPr>
        </p:nvSpPr>
        <p:spPr>
          <a:xfrm>
            <a:off x="1147575" y="102000"/>
            <a:ext cx="47826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Spectrum of signal: </a:t>
            </a:r>
            <a:endParaRPr sz="2700"/>
          </a:p>
        </p:txBody>
      </p:sp>
      <p:sp>
        <p:nvSpPr>
          <p:cNvPr id="299" name="Google Shape;299;p27"/>
          <p:cNvSpPr txBox="1"/>
          <p:nvPr/>
        </p:nvSpPr>
        <p:spPr>
          <a:xfrm>
            <a:off x="682725" y="4375425"/>
            <a:ext cx="664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“Amplified signal ”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08100"/>
            <a:ext cx="8510826" cy="36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/>
          <p:nvPr>
            <p:ph idx="2" type="title"/>
          </p:nvPr>
        </p:nvSpPr>
        <p:spPr>
          <a:xfrm>
            <a:off x="1147575" y="102000"/>
            <a:ext cx="47826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Spectrum of signal: </a:t>
            </a:r>
            <a:endParaRPr sz="2700"/>
          </a:p>
        </p:txBody>
      </p:sp>
      <p:sp>
        <p:nvSpPr>
          <p:cNvPr id="306" name="Google Shape;306;p28"/>
          <p:cNvSpPr txBox="1"/>
          <p:nvPr/>
        </p:nvSpPr>
        <p:spPr>
          <a:xfrm>
            <a:off x="682725" y="4375425"/>
            <a:ext cx="664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n-GB" sz="17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output signal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(after amplification and 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filtration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)”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7" name="Google Shape;3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08100"/>
            <a:ext cx="8695350" cy="36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/>
          <p:nvPr>
            <p:ph idx="2" type="title"/>
          </p:nvPr>
        </p:nvSpPr>
        <p:spPr>
          <a:xfrm>
            <a:off x="1147575" y="0"/>
            <a:ext cx="47826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Spectrum of signal: </a:t>
            </a:r>
            <a:endParaRPr sz="2700"/>
          </a:p>
        </p:txBody>
      </p:sp>
      <p:sp>
        <p:nvSpPr>
          <p:cNvPr id="313" name="Google Shape;313;p29"/>
          <p:cNvSpPr txBox="1"/>
          <p:nvPr/>
        </p:nvSpPr>
        <p:spPr>
          <a:xfrm>
            <a:off x="1051775" y="4559950"/>
            <a:ext cx="664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“Input signal vs. </a:t>
            </a:r>
            <a:r>
              <a:rPr lang="en-GB" sz="17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Output signal</a:t>
            </a:r>
            <a:r>
              <a:rPr lang="en-GB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”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4" name="Google Shape;3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50" y="569700"/>
            <a:ext cx="8487926" cy="39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1236275" y="2002325"/>
            <a:ext cx="6043200" cy="16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Thank you</a:t>
            </a:r>
            <a:endParaRPr sz="3800"/>
          </a:p>
        </p:txBody>
      </p:sp>
      <p:sp>
        <p:nvSpPr>
          <p:cNvPr id="320" name="Google Shape;320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78850" y="1062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Content </a:t>
            </a:r>
            <a:endParaRPr sz="2700"/>
          </a:p>
        </p:txBody>
      </p:sp>
      <p:sp>
        <p:nvSpPr>
          <p:cNvPr id="235" name="Google Shape;235;p18"/>
          <p:cNvSpPr txBox="1"/>
          <p:nvPr/>
        </p:nvSpPr>
        <p:spPr>
          <a:xfrm>
            <a:off x="178850" y="800025"/>
            <a:ext cx="4944000" cy="3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1.  </a:t>
            </a: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 </a:t>
            </a:r>
            <a:endParaRPr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9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  </a:t>
            </a: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Acquiring signal and displaying it </a:t>
            </a:r>
            <a:endParaRPr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Signal analysis</a:t>
            </a:r>
            <a:endParaRPr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Circuit design #1</a:t>
            </a:r>
            <a:endParaRPr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Circuit design #2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6.Circuit design #3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7. Circuit design ( hardware)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8.Spectrum of Signal 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720875" y="0"/>
            <a:ext cx="7038900" cy="5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 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263" y="1790025"/>
            <a:ext cx="7581900" cy="13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625" y="3395150"/>
            <a:ext cx="7487175" cy="15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/>
        </p:nvSpPr>
        <p:spPr>
          <a:xfrm>
            <a:off x="763450" y="523575"/>
            <a:ext cx="78768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rgbClr val="0000FF"/>
                </a:highlight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GB" sz="1500">
                <a:solidFill>
                  <a:schemeClr val="lt1"/>
                </a:solidFill>
                <a:highlight>
                  <a:srgbClr val="0000FF"/>
                </a:highlight>
                <a:latin typeface="Lato"/>
                <a:ea typeface="Lato"/>
                <a:cs typeface="Lato"/>
                <a:sym typeface="Lato"/>
              </a:rPr>
              <a:t>roblem :</a:t>
            </a: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measuring temperature accurately as thermocouple produce small voltage signals and  may exhibit smaller voltage changes with temperature.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rgbClr val="00FF00"/>
                </a:highlight>
                <a:latin typeface="Lato"/>
                <a:ea typeface="Lato"/>
                <a:cs typeface="Lato"/>
                <a:sym typeface="Lato"/>
              </a:rPr>
              <a:t>Solution: 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low-pass filter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939975" y="278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Acquiring the signal and displaying it: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176975" y="8286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Analog </a:t>
            </a:r>
            <a:r>
              <a:rPr lang="en-GB">
                <a:solidFill>
                  <a:srgbClr val="FFFFFF"/>
                </a:solidFill>
              </a:rPr>
              <a:t>discovery</a:t>
            </a:r>
            <a:r>
              <a:rPr lang="en-GB">
                <a:solidFill>
                  <a:srgbClr val="FFFFFF"/>
                </a:solidFill>
              </a:rPr>
              <a:t>                    - Thermocouple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Very low voltage, about 2.6 mV.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1" name="Google Shape;2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9813"/>
            <a:ext cx="8839201" cy="1993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524825" y="0"/>
            <a:ext cx="70389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Signal Analysis: 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1570725" y="546600"/>
            <a:ext cx="34020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lang="en-GB" sz="1400"/>
              <a:t>Greatest</a:t>
            </a:r>
            <a:r>
              <a:rPr lang="en-GB" sz="1400"/>
              <a:t> magnitude with temperature data (desired signal)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Rest to be </a:t>
            </a:r>
            <a:r>
              <a:rPr lang="en-GB" sz="1400"/>
              <a:t>filtered</a:t>
            </a:r>
            <a:r>
              <a:rPr lang="en-GB" sz="1400"/>
              <a:t>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FFT(time domain →  frequency domain)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625" y="0"/>
            <a:ext cx="42403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893850" y="0"/>
            <a:ext cx="70389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Circuit design#1: </a:t>
            </a:r>
            <a:endParaRPr/>
          </a:p>
        </p:txBody>
      </p:sp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00" y="627300"/>
            <a:ext cx="8839201" cy="1689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050" y="2571745"/>
            <a:ext cx="8839201" cy="2257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893850" y="0"/>
            <a:ext cx="70389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Circuit design#2: </a:t>
            </a:r>
            <a:endParaRPr/>
          </a:p>
        </p:txBody>
      </p:sp>
      <p:pic>
        <p:nvPicPr>
          <p:cNvPr id="271" name="Google Shape;2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627300"/>
            <a:ext cx="7611451" cy="17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71750"/>
            <a:ext cx="8637674" cy="2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>
            <p:ph type="title"/>
          </p:nvPr>
        </p:nvSpPr>
        <p:spPr>
          <a:xfrm>
            <a:off x="893850" y="0"/>
            <a:ext cx="70389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Circuit design#3: </a:t>
            </a:r>
            <a:endParaRPr/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50" y="673450"/>
            <a:ext cx="7711700" cy="24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3050" y="3293850"/>
            <a:ext cx="7711701" cy="169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idx="2" type="title"/>
          </p:nvPr>
        </p:nvSpPr>
        <p:spPr>
          <a:xfrm>
            <a:off x="2165575" y="-4400"/>
            <a:ext cx="46821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Circuit       </a:t>
            </a:r>
            <a:r>
              <a:rPr lang="en-GB" sz="3500">
                <a:solidFill>
                  <a:schemeClr val="dk1"/>
                </a:solidFill>
              </a:rPr>
              <a:t>Design </a:t>
            </a:r>
            <a:endParaRPr sz="3500">
              <a:solidFill>
                <a:schemeClr val="dk1"/>
              </a:solidFill>
            </a:endParaRPr>
          </a:p>
        </p:txBody>
      </p:sp>
      <p:pic>
        <p:nvPicPr>
          <p:cNvPr id="285" name="Google Shape;285;p25"/>
          <p:cNvPicPr preferRelativeResize="0"/>
          <p:nvPr/>
        </p:nvPicPr>
        <p:blipFill rotWithShape="1">
          <a:blip r:embed="rId3">
            <a:alphaModFix/>
          </a:blip>
          <a:srcRect b="14195" l="0" r="0" t="14037"/>
          <a:stretch/>
        </p:blipFill>
        <p:spPr>
          <a:xfrm>
            <a:off x="152400" y="938750"/>
            <a:ext cx="4278399" cy="3921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5"/>
          <p:cNvPicPr preferRelativeResize="0"/>
          <p:nvPr/>
        </p:nvPicPr>
        <p:blipFill rotWithShape="1">
          <a:blip r:embed="rId4">
            <a:alphaModFix/>
          </a:blip>
          <a:srcRect b="13407" l="0" r="0" t="14039"/>
          <a:stretch/>
        </p:blipFill>
        <p:spPr>
          <a:xfrm>
            <a:off x="4742200" y="777300"/>
            <a:ext cx="4278399" cy="3990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